
<file path=[Content_Types].xml><?xml version="1.0" encoding="utf-8"?>
<Types xmlns="http://schemas.openxmlformats.org/package/2006/content-types">
  <Default Extension="png" ContentType="image/png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3"/>
  </p:notesMasterIdLst>
  <p:handoutMasterIdLst>
    <p:handoutMasterId r:id="rId54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324" r:id="rId27"/>
    <p:sldId id="326" r:id="rId28"/>
    <p:sldId id="257" r:id="rId29"/>
    <p:sldId id="259" r:id="rId30"/>
    <p:sldId id="260" r:id="rId31"/>
    <p:sldId id="284" r:id="rId32"/>
    <p:sldId id="261" r:id="rId33"/>
    <p:sldId id="285" r:id="rId34"/>
    <p:sldId id="327" r:id="rId35"/>
    <p:sldId id="286" r:id="rId36"/>
    <p:sldId id="287" r:id="rId37"/>
    <p:sldId id="296" r:id="rId38"/>
    <p:sldId id="263" r:id="rId39"/>
    <p:sldId id="264" r:id="rId40"/>
    <p:sldId id="265" r:id="rId41"/>
    <p:sldId id="266" r:id="rId42"/>
    <p:sldId id="267" r:id="rId43"/>
    <p:sldId id="288" r:id="rId44"/>
    <p:sldId id="289" r:id="rId45"/>
    <p:sldId id="268" r:id="rId46"/>
    <p:sldId id="291" r:id="rId47"/>
    <p:sldId id="292" r:id="rId48"/>
    <p:sldId id="290" r:id="rId49"/>
    <p:sldId id="322" r:id="rId50"/>
    <p:sldId id="328" r:id="rId51"/>
    <p:sldId id="329" r:id="rId52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9.xml"/><Relationship Id="rId7" Type="http://schemas.openxmlformats.org/officeDocument/2006/relationships/slide" Target="slide2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38.xml"/><Relationship Id="rId5" Type="http://schemas.openxmlformats.org/officeDocument/2006/relationships/slide" Target="slide20.xml"/><Relationship Id="rId10" Type="http://schemas.openxmlformats.org/officeDocument/2006/relationships/slide" Target="slide32.xml"/><Relationship Id="rId4" Type="http://schemas.openxmlformats.org/officeDocument/2006/relationships/slide" Target="slide18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oleObject" Target="../embeddings/Microsoft_Excel_97-2003_Worksheet1.xls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emf"/><Relationship Id="rId4" Type="http://schemas.openxmlformats.org/officeDocument/2006/relationships/oleObject" Target="../embeddings/Microsoft_Excel_97-2003_Worksheet2.xls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png"/><Relationship Id="rId4" Type="http://schemas.openxmlformats.org/officeDocument/2006/relationships/oleObject" Target="../embeddings/Microsoft_Excel_97-2003_Worksheet3.xls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2" y="3834944"/>
            <a:ext cx="2978540" cy="2966343"/>
            <a:chOff x="2547938" y="4429703"/>
            <a:chExt cx="1541130" cy="2966343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256993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it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29" y="3831243"/>
            <a:ext cx="2737377" cy="2377574"/>
            <a:chOff x="4637088" y="4429703"/>
            <a:chExt cx="1186663" cy="2377574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9" y="4829813"/>
              <a:ext cx="1185779" cy="1977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2730911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4" action="ppaction://hlinksldjump"/>
          </p:cNvPr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5" action="ppaction://hlinksldjump"/>
          </p:cNvPr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6" action="ppaction://hlinksldjump"/>
          </p:cNvPr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30887"/>
          </a:xfrm>
        </p:spPr>
        <p:txBody>
          <a:bodyPr/>
          <a:lstStyle/>
          <a:p>
            <a:r>
              <a:rPr lang="en-US" dirty="0"/>
              <a:t>Click here…if 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242697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3629588" y="4904055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2726618" y="5210905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6096088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7285419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6390020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9149026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8378840" y="5201983"/>
            <a:ext cx="1629334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7972353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3507539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7155515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9026317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6294136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8109851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75551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1493746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717118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98629" y="5213706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631629" y="4902237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rId3" action="ppaction://hlinksldjump"/>
          </p:cNvPr>
          <p:cNvSpPr/>
          <p:nvPr/>
        </p:nvSpPr>
        <p:spPr>
          <a:xfrm>
            <a:off x="4515554" y="4503898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4288527" y="427699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5439869" y="4902627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4536899" y="5209477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5317820" y="490811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896817" y="4910399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0194999" y="5200554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774108" y="4908536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9" name="Rectangle 68">
            <a:hlinkClick r:id="rId11" action="ppaction://hlinksldjump"/>
          </p:cNvPr>
          <p:cNvSpPr/>
          <p:nvPr/>
        </p:nvSpPr>
        <p:spPr>
          <a:xfrm>
            <a:off x="9857642" y="4503897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751893" y="4280221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12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59884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issues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07662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057055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build="p"/>
      <p:bldP spid="20" grpId="0" build="p"/>
      <p:bldP spid="21" grpId="0" build="p"/>
      <p:bldP spid="2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Some styles just clash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673211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897647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1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5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53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04284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4988</TotalTime>
  <Words>2786</Words>
  <Application>Microsoft Office PowerPoint</Application>
  <PresentationFormat>Custom</PresentationFormat>
  <Paragraphs>596</Paragraphs>
  <Slides>51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979</cp:revision>
  <dcterms:created xsi:type="dcterms:W3CDTF">2014-10-09T20:43:58Z</dcterms:created>
  <dcterms:modified xsi:type="dcterms:W3CDTF">2015-04-13T16:52:59Z</dcterms:modified>
</cp:coreProperties>
</file>